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9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6A14-2D84-4A07-9AA9-B4F66A9FF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6BEDA8-8826-420D-BEA5-2F03CF2A2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83472-76D0-43C5-9897-B101095C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21A3-BCE0-4B7F-AC20-51E02BF2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AE96-1E9D-4E07-ABDD-D13C6F37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09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978AA-BDCA-44B4-AAE7-4475F318A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8C8F0-FCAE-4C25-9484-DC04582DA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FD3DE-D0E6-4B8F-8719-E185E5FF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A934E-EA64-44AE-876A-D209DC66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4B5C5-9236-4B26-944C-CEF78E018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93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FE5724-66B6-4166-83F3-7A4459C02A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D36BF-942E-4E99-BC8D-EEFE34D49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016C3-6270-472F-94F6-E06A0B1C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61A78-EF97-4658-B1DC-EEECD1D5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D961-D9DE-493D-A0C7-0C105EC6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801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3E0CA-CCFC-4BFD-90AA-EB36948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F1419-438D-4917-82E7-DC6F3CD89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7994-4977-4295-9D42-03B82D1D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035A0-F31A-4D01-AD93-6EC24F64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19E15-5EA1-4EE1-9BEB-619A9750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78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DAAFC-A856-4056-B2AF-6B4531FAF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A30A2-5404-4D90-A1CC-ADDED4001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B2506-2B99-4682-9376-2DD12902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EF71-02AB-4D24-9071-E44B77C7F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F93A6-9E74-472E-B4E1-575E8374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17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225EB-E19B-401F-9A07-1B65DF86E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58336-21C3-4C26-B85D-2025362B5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19189-30F2-45C6-9074-556BD9746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81368-395E-4A4B-8797-D8B1147C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C95C4-4E6A-4DDC-924B-E98F9C6B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30767-76B5-4806-8A2C-7FC947A9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56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DA25-C2F7-4DE9-A8F1-88C70DFC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2C59E-D61C-4FD7-B2A1-814DDD69F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14A9A-100E-41AB-9678-09EE5D2A9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BC667-F3C3-4977-BEB4-DD24FB69B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B381D0-8972-4523-9A1D-EDA4610E4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E9C29B-6A18-42FB-8136-C82CDCD4C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F49633-2065-42A5-BD94-BA0434DE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EA8C3B-BB82-4F56-9EF5-1E75F211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1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AE21C-2DB2-48F9-A31F-06FDBAD8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EF7927-E48D-41D8-8829-BBF1F0B3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BEA7B-0DBF-4CF3-A68A-D7B673B54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209DF-F8CA-4F68-8639-8220919D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667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A83FEC-127F-4B77-A971-DC64E73B2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A1DFE-DC14-45D9-A664-CB66CB26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FC9A0-FD23-4DD2-B286-2DA786523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B64AF-7B96-47F4-B1A8-20AA3759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D1E4-C3E0-4BF1-998E-0469E53CE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22565-C6F1-42E8-B144-A3BF2A223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D962D-E643-4629-B62A-151D6D68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79428-2507-47B5-9082-716D2FF1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A2201-F1CD-4CF4-839E-1A8DB0A5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37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EE694-9E3C-4AEC-A7AE-69B94DE1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F0D9EF-CB92-4441-A6E8-7932F97DA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F217D-1FCC-4739-B4C2-D046513FA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AF38D-DA70-4BD2-829A-749B15FAF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A8E41-9D26-4CB2-B2A3-22A60987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96B61-54CC-4322-9CD3-3E31A6A1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661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44D3F7-DDC9-44C4-9837-9A0E317E1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366E9-688D-4322-88B4-4E5B86EED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64E38-2753-4964-841F-92D427C71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914D4-1B70-4AED-89C6-9A4D2AC9CC59}" type="datetimeFigureOut">
              <a:rPr lang="en-IN" smtClean="0"/>
              <a:t>25-07-2023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BB4A7-926D-4DC4-AF76-AA05B264C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871E-4BBF-4074-88AA-EFBEA8189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3EEF-FFAC-4AC1-8662-245170630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4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2444" y="404664"/>
            <a:ext cx="96662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55540" y="358857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000" b="1" dirty="0"/>
              <a:t>          </a:t>
            </a:r>
            <a:r>
              <a:rPr lang="en-IN" sz="20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000" dirty="0">
              <a:solidFill>
                <a:srgbClr val="00B050"/>
              </a:solidFill>
            </a:endParaRPr>
          </a:p>
          <a:p>
            <a:pPr algn="ctr"/>
            <a:r>
              <a:rPr lang="en-IN" sz="2000" b="1" dirty="0">
                <a:solidFill>
                  <a:srgbClr val="00B050"/>
                </a:solidFill>
              </a:rPr>
              <a:t>WAGHAPUR ROAD, YAVATMAL</a:t>
            </a:r>
            <a:endParaRPr lang="en-IN" sz="2000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8557" y="432092"/>
            <a:ext cx="1080120" cy="936104"/>
          </a:xfrm>
          <a:prstGeom prst="rect">
            <a:avLst/>
          </a:prstGeom>
          <a:noFill/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C88D6956-BA6E-4AA0-8770-D1A647119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5580" y="1340768"/>
            <a:ext cx="74168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2016-2017 </a:t>
            </a:r>
            <a:endParaRPr lang="en-US" altLang="en-US" dirty="0">
              <a:solidFill>
                <a:srgbClr val="002060"/>
              </a:solidFill>
            </a:endParaRPr>
          </a:p>
          <a:p>
            <a:endParaRPr lang="en-US" alt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6FD3C8D-0254-4357-BF61-FCB49DDA6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39839"/>
              </p:ext>
            </p:extLst>
          </p:nvPr>
        </p:nvGraphicFramePr>
        <p:xfrm>
          <a:off x="1123427" y="1717756"/>
          <a:ext cx="9801129" cy="186385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596863">
                  <a:extLst>
                    <a:ext uri="{9D8B030D-6E8A-4147-A177-3AD203B41FA5}">
                      <a16:colId xmlns:a16="http://schemas.microsoft.com/office/drawing/2014/main" val="4211847042"/>
                    </a:ext>
                  </a:extLst>
                </a:gridCol>
                <a:gridCol w="2467036">
                  <a:extLst>
                    <a:ext uri="{9D8B030D-6E8A-4147-A177-3AD203B41FA5}">
                      <a16:colId xmlns:a16="http://schemas.microsoft.com/office/drawing/2014/main" val="2863454304"/>
                    </a:ext>
                  </a:extLst>
                </a:gridCol>
                <a:gridCol w="1509623">
                  <a:extLst>
                    <a:ext uri="{9D8B030D-6E8A-4147-A177-3AD203B41FA5}">
                      <a16:colId xmlns:a16="http://schemas.microsoft.com/office/drawing/2014/main" val="1016161822"/>
                    </a:ext>
                  </a:extLst>
                </a:gridCol>
                <a:gridCol w="5227607">
                  <a:extLst>
                    <a:ext uri="{9D8B030D-6E8A-4147-A177-3AD203B41FA5}">
                      <a16:colId xmlns:a16="http://schemas.microsoft.com/office/drawing/2014/main" val="6461316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Sr. No.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Name of Student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ICAR/</a:t>
                      </a:r>
                      <a:endParaRPr lang="en-IN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JNU/MCAER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Admitted Institute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810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1.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Ku. </a:t>
                      </a:r>
                      <a:r>
                        <a:rPr lang="en-US" sz="1600" dirty="0" err="1">
                          <a:effectLst/>
                        </a:rPr>
                        <a:t>Sayali</a:t>
                      </a:r>
                      <a:r>
                        <a:rPr lang="en-US" sz="1600" dirty="0">
                          <a:effectLst/>
                        </a:rPr>
                        <a:t> Magar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Central Agricultural University, Imphal, Manipur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8666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2.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Anushri Khadse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Mahatma Phule Krishi Vidyapeeth, </a:t>
                      </a:r>
                      <a:r>
                        <a:rPr lang="en-IN" sz="1600" dirty="0" err="1">
                          <a:effectLst/>
                        </a:rPr>
                        <a:t>Rahuri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118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r>
                        <a:rPr lang="en-IN" sz="1600" dirty="0">
                          <a:effectLst/>
                        </a:rPr>
                        <a:t>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Sweta Rajurkar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MCAER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Mahatma Phule Krishi Vidyapeeth, Rahuri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6624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r>
                        <a:rPr lang="en-IN" sz="1600" dirty="0">
                          <a:effectLst/>
                        </a:rPr>
                        <a:t>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Ku. Bhawna </a:t>
                      </a:r>
                      <a:r>
                        <a:rPr lang="en-US" sz="1600" dirty="0" err="1">
                          <a:effectLst/>
                        </a:rPr>
                        <a:t>Surduse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MCAER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Dr. Panjabrao Deshmukh Krishi Vidyapeeth, Akola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3249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r>
                        <a:rPr lang="en-IN" sz="1600" dirty="0">
                          <a:effectLst/>
                        </a:rPr>
                        <a:t>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Ku. Pallavi </a:t>
                      </a:r>
                      <a:r>
                        <a:rPr lang="en-US" sz="1600" dirty="0" err="1">
                          <a:effectLst/>
                        </a:rPr>
                        <a:t>Monapure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MCAER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effectLst/>
                        </a:rPr>
                        <a:t>Dr.</a:t>
                      </a:r>
                      <a:r>
                        <a:rPr lang="en-IN" sz="1600" dirty="0">
                          <a:effectLst/>
                        </a:rPr>
                        <a:t> Panjabrao Deshmukh Krishi Vidyapeeth, Akola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0000400000000000000" pitchFamily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38950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812BCD-BB74-4DF6-83A3-F6EA841FA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75661"/>
              </p:ext>
            </p:extLst>
          </p:nvPr>
        </p:nvGraphicFramePr>
        <p:xfrm>
          <a:off x="1123426" y="3917075"/>
          <a:ext cx="9801130" cy="264541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596863">
                  <a:extLst>
                    <a:ext uri="{9D8B030D-6E8A-4147-A177-3AD203B41FA5}">
                      <a16:colId xmlns:a16="http://schemas.microsoft.com/office/drawing/2014/main" val="2677475525"/>
                    </a:ext>
                  </a:extLst>
                </a:gridCol>
                <a:gridCol w="2444866">
                  <a:extLst>
                    <a:ext uri="{9D8B030D-6E8A-4147-A177-3AD203B41FA5}">
                      <a16:colId xmlns:a16="http://schemas.microsoft.com/office/drawing/2014/main" val="2770431437"/>
                    </a:ext>
                  </a:extLst>
                </a:gridCol>
                <a:gridCol w="1526594">
                  <a:extLst>
                    <a:ext uri="{9D8B030D-6E8A-4147-A177-3AD203B41FA5}">
                      <a16:colId xmlns:a16="http://schemas.microsoft.com/office/drawing/2014/main" val="3631361298"/>
                    </a:ext>
                  </a:extLst>
                </a:gridCol>
                <a:gridCol w="5232807">
                  <a:extLst>
                    <a:ext uri="{9D8B030D-6E8A-4147-A177-3AD203B41FA5}">
                      <a16:colId xmlns:a16="http://schemas.microsoft.com/office/drawing/2014/main" val="18123212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Sr. No.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Name of Student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ICAR/</a:t>
                      </a:r>
                      <a:endParaRPr lang="en-IN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JNU/MCAER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Admitted Institute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00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1.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effectLst/>
                        </a:rPr>
                        <a:t>Dhanorkar</a:t>
                      </a:r>
                      <a:r>
                        <a:rPr lang="en-IN" sz="1600" dirty="0">
                          <a:effectLst/>
                        </a:rPr>
                        <a:t> Aditya 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ICAR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effectLst/>
                        </a:rPr>
                        <a:t>Dr.</a:t>
                      </a:r>
                      <a:r>
                        <a:rPr lang="en-IN" sz="1600" dirty="0">
                          <a:effectLst/>
                        </a:rPr>
                        <a:t> Rajendra prasad central agriculture University’ </a:t>
                      </a:r>
                      <a:r>
                        <a:rPr lang="en-IN" sz="1600" dirty="0" err="1">
                          <a:effectLst/>
                        </a:rPr>
                        <a:t>Pusa</a:t>
                      </a:r>
                      <a:r>
                        <a:rPr lang="en-IN" sz="1600" dirty="0">
                          <a:effectLst/>
                        </a:rPr>
                        <a:t> Bihar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616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2.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Harshada Kubde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JNU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IGKV, Raipur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2187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3.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Ravina Ramteke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JNU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IGKV, Raipur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34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4.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Yogesh Naik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JNU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UAS, Dharwad, Karnataka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092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5.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Ankur Tayde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JNU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UAS, Dharwad, Karnataka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843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1.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Megha Madke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MCAER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Dr. Panjabrao Deshmukh Krishi Vidyapeeth, Akola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9360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2.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Pranali Pimpalzare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MCAER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Dr. Panjabrao Deshmukh Krishi Vidyapeeth, Akola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78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3.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Ku. Anagha Ingle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MCAER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effectLst/>
                        </a:rPr>
                        <a:t>Dr.</a:t>
                      </a:r>
                      <a:r>
                        <a:rPr lang="en-IN" sz="1600" dirty="0">
                          <a:effectLst/>
                        </a:rPr>
                        <a:t> Panjabrao Deshmukh Krishi Vidyapeeth, Akola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4058167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01F6A6D-8AF2-4B35-A489-F3088FA4E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468" y="3607966"/>
            <a:ext cx="7416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2017-2018</a:t>
            </a:r>
            <a:endParaRPr lang="en-US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611" y="372436"/>
            <a:ext cx="936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78321" y="332657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000" b="1" dirty="0"/>
              <a:t>          </a:t>
            </a:r>
            <a:r>
              <a:rPr lang="en-IN" sz="20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000" dirty="0">
              <a:solidFill>
                <a:srgbClr val="00B050"/>
              </a:solidFill>
            </a:endParaRPr>
          </a:p>
          <a:p>
            <a:pPr algn="ctr"/>
            <a:r>
              <a:rPr lang="en-IN" sz="2000" b="1" dirty="0">
                <a:solidFill>
                  <a:srgbClr val="00B050"/>
                </a:solidFill>
              </a:rPr>
              <a:t>WAGHAPUR ROAD, YAVATMAL</a:t>
            </a:r>
            <a:endParaRPr lang="en-IN" sz="2000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7095" y="404664"/>
            <a:ext cx="1080120" cy="936104"/>
          </a:xfrm>
          <a:prstGeom prst="rect">
            <a:avLst/>
          </a:prstGeom>
          <a:noFill/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C9CC61-7167-4F8E-8BD4-18989D6C3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94885"/>
              </p:ext>
            </p:extLst>
          </p:nvPr>
        </p:nvGraphicFramePr>
        <p:xfrm>
          <a:off x="1337095" y="1700808"/>
          <a:ext cx="9739224" cy="47483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022934">
                  <a:extLst>
                    <a:ext uri="{9D8B030D-6E8A-4147-A177-3AD203B41FA5}">
                      <a16:colId xmlns:a16="http://schemas.microsoft.com/office/drawing/2014/main" val="3785673471"/>
                    </a:ext>
                  </a:extLst>
                </a:gridCol>
                <a:gridCol w="2923130">
                  <a:extLst>
                    <a:ext uri="{9D8B030D-6E8A-4147-A177-3AD203B41FA5}">
                      <a16:colId xmlns:a16="http://schemas.microsoft.com/office/drawing/2014/main" val="1769825646"/>
                    </a:ext>
                  </a:extLst>
                </a:gridCol>
                <a:gridCol w="1511259">
                  <a:extLst>
                    <a:ext uri="{9D8B030D-6E8A-4147-A177-3AD203B41FA5}">
                      <a16:colId xmlns:a16="http://schemas.microsoft.com/office/drawing/2014/main" val="1896626424"/>
                    </a:ext>
                  </a:extLst>
                </a:gridCol>
                <a:gridCol w="4281901">
                  <a:extLst>
                    <a:ext uri="{9D8B030D-6E8A-4147-A177-3AD203B41FA5}">
                      <a16:colId xmlns:a16="http://schemas.microsoft.com/office/drawing/2014/main" val="15134805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Sr.No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Name of Student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ICAR/</a:t>
                      </a:r>
                      <a:endParaRPr lang="en-IN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JNU/MCAER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Admitted institute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7700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Ankita </a:t>
                      </a:r>
                      <a:r>
                        <a:rPr lang="en-US" sz="1600" dirty="0" err="1">
                          <a:effectLst/>
                        </a:rPr>
                        <a:t>Chinche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 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IARI, New Delhi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0349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Disha </a:t>
                      </a:r>
                      <a:r>
                        <a:rPr lang="en-US" sz="1600" dirty="0" err="1">
                          <a:effectLst/>
                        </a:rPr>
                        <a:t>Meshram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IGKV, Raipur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393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Arti </a:t>
                      </a:r>
                      <a:r>
                        <a:rPr lang="en-US" sz="1600" dirty="0" err="1">
                          <a:effectLst/>
                        </a:rPr>
                        <a:t>Ambhore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IGKV, Raipur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063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</a:t>
                      </a:r>
                      <a:r>
                        <a:rPr lang="en-US" sz="1600" dirty="0" err="1">
                          <a:effectLst/>
                        </a:rPr>
                        <a:t>Malvika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Wairagade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IGKV, Raipur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726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Aditya </a:t>
                      </a:r>
                      <a:r>
                        <a:rPr lang="en-US" sz="1600" dirty="0" err="1">
                          <a:effectLst/>
                        </a:rPr>
                        <a:t>Dhanorkar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Rajendra Prasad Agril. Univ., Pusa Bihar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1783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Anand Shinde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Rajendra Prasad Agril. Univ., Pusa Bihar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9746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Sumit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Bobate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ICAR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Chandrashekhar Azad Agril. Univ., Kanpur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262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Rushikesh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Bharshakhale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JNU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VDCAB, Latur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82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Nirmal Chaudhary, 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Dr. PDKV, Akola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150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</a:t>
                      </a:r>
                      <a:r>
                        <a:rPr lang="en-US" sz="1600" dirty="0" err="1">
                          <a:effectLst/>
                        </a:rPr>
                        <a:t>Dhanashree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Piparade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Dr. PDKV, Akola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488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 </a:t>
                      </a:r>
                      <a:r>
                        <a:rPr lang="en-US" sz="1600" dirty="0" err="1">
                          <a:effectLst/>
                        </a:rPr>
                        <a:t>VaibhaviKhode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MCAER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Dr. PDKV, Akola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817429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Students excels in PGDM Fellowship Examination excels in PGDM, Fellowship examination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334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Paresh Bute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PGDM Fellowship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UAS, Dharwad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9255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RushikeshNival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UAS, Dharwad</a:t>
                      </a:r>
                      <a:endParaRPr lang="en-IN" sz="200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328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Chetan Vaidya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UAS, Dharwad</a:t>
                      </a:r>
                      <a:endParaRPr lang="en-IN" sz="200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2614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Yogesh </a:t>
                      </a:r>
                      <a:r>
                        <a:rPr lang="en-US" sz="1600" dirty="0" err="1">
                          <a:effectLst/>
                        </a:rPr>
                        <a:t>Cheke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UAS, Dharwad</a:t>
                      </a:r>
                      <a:endParaRPr lang="en-IN" sz="200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83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IN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Avinash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Aglave</a:t>
                      </a:r>
                      <a:endParaRPr lang="en-IN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/>
                        </a:rPr>
                        <a:t>Mangluru</a:t>
                      </a:r>
                      <a:endParaRPr lang="en-IN" sz="2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33725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88D6956-BA6E-4AA0-8770-D1A647119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576" y="1395738"/>
            <a:ext cx="74168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2018-2019 </a:t>
            </a:r>
            <a:endParaRPr lang="en-US" altLang="en-US" dirty="0">
              <a:solidFill>
                <a:srgbClr val="002060"/>
              </a:solidFill>
            </a:endParaRPr>
          </a:p>
          <a:p>
            <a:endParaRPr lang="en-US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68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6762041-B70D-4FB0-807A-138890160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91476"/>
              </p:ext>
            </p:extLst>
          </p:nvPr>
        </p:nvGraphicFramePr>
        <p:xfrm>
          <a:off x="1147313" y="1495652"/>
          <a:ext cx="10179171" cy="527608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16615">
                  <a:extLst>
                    <a:ext uri="{9D8B030D-6E8A-4147-A177-3AD203B41FA5}">
                      <a16:colId xmlns:a16="http://schemas.microsoft.com/office/drawing/2014/main" val="2335702838"/>
                    </a:ext>
                  </a:extLst>
                </a:gridCol>
                <a:gridCol w="2503219">
                  <a:extLst>
                    <a:ext uri="{9D8B030D-6E8A-4147-A177-3AD203B41FA5}">
                      <a16:colId xmlns:a16="http://schemas.microsoft.com/office/drawing/2014/main" val="323073203"/>
                    </a:ext>
                  </a:extLst>
                </a:gridCol>
                <a:gridCol w="1335051">
                  <a:extLst>
                    <a:ext uri="{9D8B030D-6E8A-4147-A177-3AD203B41FA5}">
                      <a16:colId xmlns:a16="http://schemas.microsoft.com/office/drawing/2014/main" val="4122565391"/>
                    </a:ext>
                  </a:extLst>
                </a:gridCol>
                <a:gridCol w="5924286">
                  <a:extLst>
                    <a:ext uri="{9D8B030D-6E8A-4147-A177-3AD203B41FA5}">
                      <a16:colId xmlns:a16="http://schemas.microsoft.com/office/drawing/2014/main" val="1367590401"/>
                    </a:ext>
                  </a:extLst>
                </a:gridCol>
              </a:tblGrid>
              <a:tr h="2676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Sr.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No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Name of Student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ICAR/</a:t>
                      </a:r>
                      <a:endParaRPr lang="en-IN" sz="13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GAT-B /MCAER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Admitted institute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1164400065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Pradyumn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Dasharath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Ghatate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 JRF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 - Indian Agriculture Research Institute, New Delhi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1884006922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Manish </a:t>
                      </a:r>
                      <a:r>
                        <a:rPr lang="en-US" sz="1300" dirty="0" err="1">
                          <a:effectLst/>
                        </a:rPr>
                        <a:t>Vishnudas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Chavhan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Vasantrao Naik Marathwada Krishi Vidyapeeth, Parbhani.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528856189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Tushar </a:t>
                      </a:r>
                      <a:r>
                        <a:rPr lang="en-US" sz="1300" dirty="0" err="1">
                          <a:effectLst/>
                        </a:rPr>
                        <a:t>Rameshrao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Dhangare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Post Graduate Institute, Mahatma Phule Krishi Vidhyapeeth, Rahuri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67509603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Vrushali Narayan Dhande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Tamil Nadu Agriculture University Coimbatore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701544152"/>
                  </a:ext>
                </a:extLst>
              </a:tr>
              <a:tr h="129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Pooja Ankush Ade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Punjab Agriculture University, Punjab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487641606"/>
                  </a:ext>
                </a:extLst>
              </a:tr>
              <a:tr h="186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Samiksha Sanjay Hote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College Of Agriculture, Jawaharlal Nehru Krishi Vishwavidyalaya Jabalpur 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967588288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Sanjana Sanjay Tagde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Punjab Agricultural University, Ludhiana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180697877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Vaishnavi Rajendra Gadge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Junagarh Agricultural University, Junagarh, Gujrat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487122134"/>
                  </a:ext>
                </a:extLst>
              </a:tr>
              <a:tr h="86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Ankita Anil </a:t>
                      </a:r>
                      <a:r>
                        <a:rPr lang="en-US" sz="1300" dirty="0" err="1">
                          <a:effectLst/>
                        </a:rPr>
                        <a:t>Chakote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Navsari Agricultural University, Gujrat.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677229354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Ingle Rahul Nandkishor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Dr. .Rajendra Prasad Central Agriculture University, Pusa Bihar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035218646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11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Kumod Rameshkumar Patle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 JRF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Mahatma Phule Krishi Vidhyapeeth, Rahuri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782946925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12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Vaishnavi Gajanan </a:t>
                      </a:r>
                      <a:r>
                        <a:rPr lang="en-US" sz="1300" dirty="0" err="1">
                          <a:effectLst/>
                        </a:rPr>
                        <a:t>Uike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ICAR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Assam Agricultural University, Assam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1144656748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13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Manish VishnudasChavhan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ICAR 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Vasantrao Naik Marathwada Krishi Vidyapeeth, </a:t>
                      </a:r>
                      <a:r>
                        <a:rPr lang="en-US" sz="1300" dirty="0" err="1">
                          <a:effectLst/>
                        </a:rPr>
                        <a:t>Parbhani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6111576"/>
                  </a:ext>
                </a:extLst>
              </a:tr>
              <a:tr h="1362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14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Devesh Sanjay </a:t>
                      </a:r>
                      <a:r>
                        <a:rPr lang="en-US" sz="1300" dirty="0" err="1">
                          <a:effectLst/>
                        </a:rPr>
                        <a:t>Pardhi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ICAR 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Acharya Narendra Deva University Of Agriculture And Technology, </a:t>
                      </a:r>
                      <a:r>
                        <a:rPr lang="en-US" sz="1300" dirty="0" err="1">
                          <a:effectLst/>
                        </a:rPr>
                        <a:t>Ayodhya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931809538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15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Vikas Manohar Rande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GAT- B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Tamilnadu Agriculture University Coimbatore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770314044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16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Kartik Dhanraj Chopkar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GAT- B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Indira Gandhi Krishi Vishwavidyalay Raipur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966260639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17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Prajkta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Eknath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Badarkhe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GAT- B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Indira Gandhi Krishi Vishwavidyalaya, Krishinagar, Raipur, Chattisgarh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575532341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18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Saurabh BrijmohanThakare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GAT- B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Indira Gandhi Krishi Vishwavidyalay Raipur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774154898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Vishakha Rahul Bhosale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MCAER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Mahatma Phule Krishi Vidyapeeth, Rahuri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3936315853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Vanshree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Hemraj</a:t>
                      </a:r>
                      <a:r>
                        <a:rPr lang="en-US" sz="1300" dirty="0">
                          <a:effectLst/>
                        </a:rPr>
                        <a:t> Bokade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MCAER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Dr. Panjabrao Deshmukh Krishi Vidyapeeth,  Akola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1882459688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21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Pragati Ramesh More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MCAER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Mahatma Phule Krishi Vidhyapeeth, Rahuri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1554949916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22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Samiksha Rameshwar Chavhan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MCAER 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Dr. </a:t>
                      </a:r>
                      <a:r>
                        <a:rPr lang="en-US" sz="1300" dirty="0" err="1">
                          <a:effectLst/>
                        </a:rPr>
                        <a:t>Balasaheb</a:t>
                      </a:r>
                      <a:r>
                        <a:rPr lang="en-US" sz="1300" dirty="0">
                          <a:effectLst/>
                        </a:rPr>
                        <a:t> Sawant Konkan Krishi Vidyapeeth, </a:t>
                      </a:r>
                      <a:r>
                        <a:rPr lang="en-US" sz="1300" dirty="0" err="1">
                          <a:effectLst/>
                        </a:rPr>
                        <a:t>Dapoli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2861452112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23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Pooja Gajanan Ingole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MCAER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Dr. Panjabrao Deshmukh Krishi Vidyapeeth,  Akola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896217789"/>
                  </a:ext>
                </a:extLst>
              </a:tr>
              <a:tr h="177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24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Madhuree Prakash Lunge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MCAER</a:t>
                      </a:r>
                      <a:endParaRPr lang="en-IN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Dr. Panjabrao Deshmukh Krishi Vidyapeeth,  Akola</a:t>
                      </a:r>
                      <a:endParaRPr lang="en-IN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589" marR="34589" marT="0" marB="0"/>
                </a:tc>
                <a:extLst>
                  <a:ext uri="{0D108BD9-81ED-4DB2-BD59-A6C34878D82A}">
                    <a16:rowId xmlns:a16="http://schemas.microsoft.com/office/drawing/2014/main" val="97045221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6C7B5B2-360F-433C-8B40-F9AFDCE6B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0379" y="194641"/>
            <a:ext cx="936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3599E6-C56C-492C-B040-840C66161E89}"/>
              </a:ext>
            </a:extLst>
          </p:cNvPr>
          <p:cNvSpPr txBox="1"/>
          <p:nvPr/>
        </p:nvSpPr>
        <p:spPr>
          <a:xfrm>
            <a:off x="2001328" y="194641"/>
            <a:ext cx="8271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000" b="1" dirty="0"/>
              <a:t>          </a:t>
            </a:r>
            <a:r>
              <a:rPr lang="en-IN" sz="22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200" dirty="0">
              <a:solidFill>
                <a:srgbClr val="00B050"/>
              </a:solidFill>
            </a:endParaRPr>
          </a:p>
          <a:p>
            <a:pPr algn="ctr"/>
            <a:r>
              <a:rPr lang="en-IN" sz="2200" b="1" dirty="0">
                <a:solidFill>
                  <a:srgbClr val="00B050"/>
                </a:solidFill>
              </a:rPr>
              <a:t>WAGHAPUR ROAD, YAVATMAL</a:t>
            </a:r>
            <a:endParaRPr lang="en-IN" sz="22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A1BD5-F682-4C0C-AB5A-6D4646120BA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1409" y="265198"/>
            <a:ext cx="1080120" cy="936104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EC9D3F-B9B3-4B38-B3E2-760E77C2725E}"/>
              </a:ext>
            </a:extLst>
          </p:cNvPr>
          <p:cNvSpPr txBox="1"/>
          <p:nvPr/>
        </p:nvSpPr>
        <p:spPr>
          <a:xfrm>
            <a:off x="4043772" y="118753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</a:t>
            </a:r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2019-2020</a:t>
            </a:r>
            <a:endParaRPr lang="en-IN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C7B5B2-360F-433C-8B40-F9AFDCE6B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2444" y="412216"/>
            <a:ext cx="936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3599E6-C56C-492C-B040-840C66161E89}"/>
              </a:ext>
            </a:extLst>
          </p:cNvPr>
          <p:cNvSpPr txBox="1"/>
          <p:nvPr/>
        </p:nvSpPr>
        <p:spPr>
          <a:xfrm>
            <a:off x="2040302" y="332657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000" b="1" dirty="0"/>
              <a:t>          </a:t>
            </a:r>
            <a:r>
              <a:rPr lang="en-IN" sz="20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000" dirty="0">
              <a:solidFill>
                <a:srgbClr val="00B050"/>
              </a:solidFill>
            </a:endParaRPr>
          </a:p>
          <a:p>
            <a:pPr algn="ctr"/>
            <a:r>
              <a:rPr lang="en-IN" sz="2000" b="1" dirty="0">
                <a:solidFill>
                  <a:srgbClr val="00B050"/>
                </a:solidFill>
              </a:rPr>
              <a:t>WAGHAPUR ROAD, YAVATMAL</a:t>
            </a:r>
            <a:endParaRPr lang="en-IN" sz="20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A1BD5-F682-4C0C-AB5A-6D4646120BA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1215" y="412216"/>
            <a:ext cx="1080120" cy="936104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EC9D3F-B9B3-4B38-B3E2-760E77C2725E}"/>
              </a:ext>
            </a:extLst>
          </p:cNvPr>
          <p:cNvSpPr txBox="1"/>
          <p:nvPr/>
        </p:nvSpPr>
        <p:spPr>
          <a:xfrm>
            <a:off x="3683732" y="13782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</a:t>
            </a:r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2020-2021</a:t>
            </a:r>
            <a:endParaRPr lang="en-IN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344848-1FDE-4A71-B870-23D1408C0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21246"/>
              </p:ext>
            </p:extLst>
          </p:nvPr>
        </p:nvGraphicFramePr>
        <p:xfrm>
          <a:off x="1311215" y="1729686"/>
          <a:ext cx="10015268" cy="453869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92554">
                  <a:extLst>
                    <a:ext uri="{9D8B030D-6E8A-4147-A177-3AD203B41FA5}">
                      <a16:colId xmlns:a16="http://schemas.microsoft.com/office/drawing/2014/main" val="2899860229"/>
                    </a:ext>
                  </a:extLst>
                </a:gridCol>
                <a:gridCol w="2791141">
                  <a:extLst>
                    <a:ext uri="{9D8B030D-6E8A-4147-A177-3AD203B41FA5}">
                      <a16:colId xmlns:a16="http://schemas.microsoft.com/office/drawing/2014/main" val="591481136"/>
                    </a:ext>
                  </a:extLst>
                </a:gridCol>
                <a:gridCol w="1313478">
                  <a:extLst>
                    <a:ext uri="{9D8B030D-6E8A-4147-A177-3AD203B41FA5}">
                      <a16:colId xmlns:a16="http://schemas.microsoft.com/office/drawing/2014/main" val="4176213606"/>
                    </a:ext>
                  </a:extLst>
                </a:gridCol>
                <a:gridCol w="5418095">
                  <a:extLst>
                    <a:ext uri="{9D8B030D-6E8A-4147-A177-3AD203B41FA5}">
                      <a16:colId xmlns:a16="http://schemas.microsoft.com/office/drawing/2014/main" val="1400388783"/>
                    </a:ext>
                  </a:extLst>
                </a:gridCol>
              </a:tblGrid>
              <a:tr h="389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of Student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ICAR/GAT-B/ GATE/ 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Admitted institute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3684840173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Pravin Vilas Nimgade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GAT-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Admitted for </a:t>
                      </a: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at Institute of Chemical Technology, Mumbai.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2584084904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Harshada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Gulabrao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Madhankar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GAT-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Admitted for M.tech. Institute of Chemical Technology, Mumbai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1013678207"/>
                  </a:ext>
                </a:extLst>
              </a:tr>
              <a:tr h="2890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Prajwal </a:t>
                      </a:r>
                      <a:r>
                        <a:rPr lang="en-US" sz="1400" dirty="0" err="1">
                          <a:effectLst/>
                        </a:rPr>
                        <a:t>Purushottam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Dongare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GAT- B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Admitted for M.tech. Institute of Chemical Technology, Mumbai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1433614157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Suraj Santosh Gupta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GAT-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Admitted for M.tech. Institute of Chemical Technology, Mumbai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2571561788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Viraj </a:t>
                      </a:r>
                      <a:r>
                        <a:rPr lang="en-US" sz="1400" dirty="0" err="1">
                          <a:effectLst/>
                        </a:rPr>
                        <a:t>Pramodrao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Sawarkar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GAT-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Admitted for M.tech. Institute of Chemical Technology, Mumbai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773647070"/>
                  </a:ext>
                </a:extLst>
              </a:tr>
              <a:tr h="389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Bhushan Ramesh Shende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GAT-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Admitted for </a:t>
                      </a: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K. S. </a:t>
                      </a:r>
                      <a:r>
                        <a:rPr lang="en-US" sz="1400" dirty="0" err="1">
                          <a:effectLst/>
                        </a:rPr>
                        <a:t>Rangaswami</a:t>
                      </a:r>
                      <a:r>
                        <a:rPr lang="en-US" sz="1400" dirty="0">
                          <a:effectLst/>
                        </a:rPr>
                        <a:t> college of Technology, </a:t>
                      </a:r>
                      <a:r>
                        <a:rPr lang="en-US" sz="1400" dirty="0" err="1">
                          <a:effectLst/>
                        </a:rPr>
                        <a:t>Tiruchengode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Tamilnadu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999617932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Manali Sunil </a:t>
                      </a:r>
                      <a:r>
                        <a:rPr lang="en-US" sz="1400" dirty="0" err="1">
                          <a:effectLst/>
                        </a:rPr>
                        <a:t>Shegokar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Admitted for M.tech. NIT Durgapur, West Bangal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134552070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Suraksha </a:t>
                      </a:r>
                      <a:r>
                        <a:rPr lang="en-US" sz="1400" dirty="0" err="1">
                          <a:effectLst/>
                        </a:rPr>
                        <a:t>Namdeo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Datarkar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Dr. PDKV, Akola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484378230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Gauri </a:t>
                      </a:r>
                      <a:r>
                        <a:rPr lang="en-US" sz="1400" dirty="0" err="1">
                          <a:effectLst/>
                        </a:rPr>
                        <a:t>Rajan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Argulwar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Dr. PDKV, Akola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126564772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Sonali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Raosaheb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Siraskar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Mahatma Phule Krishi Vidyapeeth, Rahuri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423661276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Gayatri Madhukar Tale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Mahatma Phule Krishi Vidyapeeth, Rahuri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3680885458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Priyanka Ravindra Sangale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Mahatma Phule Krishi Vidyapeeth, Rahuri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2841788851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Manisha </a:t>
                      </a:r>
                      <a:r>
                        <a:rPr lang="en-US" sz="1400" dirty="0" err="1">
                          <a:effectLst/>
                        </a:rPr>
                        <a:t>Sunilrao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Kadao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LAD College, Nagpur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4042317101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Nisha </a:t>
                      </a:r>
                      <a:r>
                        <a:rPr lang="en-US" sz="1400" dirty="0" err="1">
                          <a:effectLst/>
                        </a:rPr>
                        <a:t>Laxmandas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Aswini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LAD College, Nagpur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2524251252"/>
                  </a:ext>
                </a:extLst>
              </a:tr>
              <a:tr h="258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15">
                          <a:effectLst/>
                        </a:rPr>
                        <a:t>Atharva Sanjay Togattiwar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15" dirty="0">
                          <a:effectLst/>
                        </a:rPr>
                        <a:t>VPM's B.N. </a:t>
                      </a:r>
                      <a:r>
                        <a:rPr lang="en-US" sz="1400" spc="15" dirty="0" err="1">
                          <a:effectLst/>
                        </a:rPr>
                        <a:t>Bandodkar</a:t>
                      </a:r>
                      <a:r>
                        <a:rPr lang="en-US" sz="1400" spc="15" dirty="0">
                          <a:effectLst/>
                        </a:rPr>
                        <a:t> College of Science, Thane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337" marR="50337" marT="0" marB="0"/>
                </a:tc>
                <a:extLst>
                  <a:ext uri="{0D108BD9-81ED-4DB2-BD59-A6C34878D82A}">
                    <a16:rowId xmlns:a16="http://schemas.microsoft.com/office/drawing/2014/main" val="49793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50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C7B5B2-360F-433C-8B40-F9AFDCE6B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4492" y="372436"/>
            <a:ext cx="936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3599E6-C56C-492C-B040-840C66161E89}"/>
              </a:ext>
            </a:extLst>
          </p:cNvPr>
          <p:cNvSpPr txBox="1"/>
          <p:nvPr/>
        </p:nvSpPr>
        <p:spPr>
          <a:xfrm>
            <a:off x="2249141" y="372436"/>
            <a:ext cx="79208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1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100" b="1" dirty="0"/>
              <a:t>          </a:t>
            </a:r>
            <a:r>
              <a:rPr lang="en-IN" sz="21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100" dirty="0">
              <a:solidFill>
                <a:srgbClr val="00B050"/>
              </a:solidFill>
            </a:endParaRPr>
          </a:p>
          <a:p>
            <a:pPr algn="ctr"/>
            <a:r>
              <a:rPr lang="en-IN" sz="2100" b="1" dirty="0">
                <a:solidFill>
                  <a:srgbClr val="00B050"/>
                </a:solidFill>
              </a:rPr>
              <a:t>WAGHAPUR ROAD, YAVATMAL</a:t>
            </a:r>
            <a:endParaRPr lang="en-IN" sz="21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A1BD5-F682-4C0C-AB5A-6D4646120BA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456" y="372436"/>
            <a:ext cx="1080120" cy="936104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EC9D3F-B9B3-4B38-B3E2-760E77C2725E}"/>
              </a:ext>
            </a:extLst>
          </p:cNvPr>
          <p:cNvSpPr txBox="1"/>
          <p:nvPr/>
        </p:nvSpPr>
        <p:spPr>
          <a:xfrm>
            <a:off x="3863752" y="133147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</a:t>
            </a:r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2021-2022</a:t>
            </a:r>
            <a:endParaRPr lang="en-IN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1F458A-D246-4441-92E1-380BCE015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230996"/>
              </p:ext>
            </p:extLst>
          </p:nvPr>
        </p:nvGraphicFramePr>
        <p:xfrm>
          <a:off x="859766" y="1700808"/>
          <a:ext cx="10699630" cy="474411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31597">
                  <a:extLst>
                    <a:ext uri="{9D8B030D-6E8A-4147-A177-3AD203B41FA5}">
                      <a16:colId xmlns:a16="http://schemas.microsoft.com/office/drawing/2014/main" val="3742276811"/>
                    </a:ext>
                  </a:extLst>
                </a:gridCol>
                <a:gridCol w="2126622">
                  <a:extLst>
                    <a:ext uri="{9D8B030D-6E8A-4147-A177-3AD203B41FA5}">
                      <a16:colId xmlns:a16="http://schemas.microsoft.com/office/drawing/2014/main" val="1862686951"/>
                    </a:ext>
                  </a:extLst>
                </a:gridCol>
                <a:gridCol w="1509623">
                  <a:extLst>
                    <a:ext uri="{9D8B030D-6E8A-4147-A177-3AD203B41FA5}">
                      <a16:colId xmlns:a16="http://schemas.microsoft.com/office/drawing/2014/main" val="1393544924"/>
                    </a:ext>
                  </a:extLst>
                </a:gridCol>
                <a:gridCol w="6331788">
                  <a:extLst>
                    <a:ext uri="{9D8B030D-6E8A-4147-A177-3AD203B41FA5}">
                      <a16:colId xmlns:a16="http://schemas.microsoft.com/office/drawing/2014/main" val="1445511849"/>
                    </a:ext>
                  </a:extLst>
                </a:gridCol>
              </a:tblGrid>
              <a:tr h="4152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of Student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ICAR/GAT-B/ </a:t>
                      </a:r>
                      <a:r>
                        <a:rPr lang="en-US" sz="1200">
                          <a:effectLst/>
                        </a:rPr>
                        <a:t>GATE/MCAER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Admitted institute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2334938837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Vaishnavi Jangale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at IIT, Jodhpur at M.Tech in Bioscience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994946955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Hrushikesh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Fawade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Pharma Biotech at ICT, Mumbai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4037348650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Mrunalini Chaudhari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(pharmaceutical science &amp; Engineering) at IIT, Dhanbad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1290888296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Pooja Madavi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(pharmaceutical science &amp; Engineering) at IIT, Dhanbad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2959123673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Sonali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Siraskar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BioprocssTechnology  at ICT, Mumbai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3945255196"/>
                  </a:ext>
                </a:extLst>
              </a:tr>
              <a:tr h="105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Ishwari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Vyawhare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Food Biotech at ICT, Mumbai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50337622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Sahil Ghutke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Bioprocess Technology at ICT, Mumbai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3281404581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Aditi Jadhao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Biotech with Industrial speciation  at VELTECH </a:t>
                      </a:r>
                      <a:r>
                        <a:rPr lang="en-US" sz="1400" dirty="0" err="1">
                          <a:effectLst/>
                        </a:rPr>
                        <a:t>Ranrajn</a:t>
                      </a:r>
                      <a:r>
                        <a:rPr lang="en-US" sz="1400" dirty="0">
                          <a:effectLst/>
                        </a:rPr>
                        <a:t> Dr. </a:t>
                      </a:r>
                      <a:r>
                        <a:rPr lang="en-US" sz="1400" dirty="0" err="1">
                          <a:effectLst/>
                        </a:rPr>
                        <a:t>Shankuntala</a:t>
                      </a:r>
                      <a:r>
                        <a:rPr lang="en-US" sz="1400" dirty="0">
                          <a:effectLst/>
                        </a:rPr>
                        <a:t> R &amp; D Inst. Of Sci. and Tech., Chennai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3412877186"/>
                  </a:ext>
                </a:extLst>
              </a:tr>
              <a:tr h="325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Hrushikesh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Bhasakhale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Computational Biology, Dept. of Bioinformatics, Pondicherry Univ., Pondicherry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1363983825"/>
                  </a:ext>
                </a:extLst>
              </a:tr>
              <a:tr h="280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Pradyumn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Rahate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. Computational Biology, Dept. of Bioinformatics, Pondicherry Univ., Pondicherry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2725502655"/>
                  </a:ext>
                </a:extLst>
              </a:tr>
              <a:tr h="481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Avinash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Ghuge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M.tech. Biotech with Indistrialspecialition  at VELTECH Ranrajn Dr. Shankuntala research and Development Inst. Of Sci. and Tech., Chennai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2676616639"/>
                  </a:ext>
                </a:extLst>
              </a:tr>
              <a:tr h="294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Prajakta Sonwane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M.tech</a:t>
                      </a:r>
                      <a:r>
                        <a:rPr lang="en-US" sz="1400" dirty="0">
                          <a:effectLst/>
                        </a:rPr>
                        <a:t> Biotechnology at Maulana Abdul Kalam Azad Univ. of Technology, West Bengal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377639055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Shende Bhushan Ramesh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NIT, Rurkela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1963478282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Rushikesh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Mahalle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College of Agril. Biotechnology, MPKV, Rahuri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2301788936"/>
                  </a:ext>
                </a:extLst>
              </a:tr>
              <a:tr h="215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Shrushti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Surwade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MCAER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College of </a:t>
                      </a:r>
                      <a:r>
                        <a:rPr lang="en-US" sz="1400" dirty="0" err="1">
                          <a:effectLst/>
                        </a:rPr>
                        <a:t>Agril</a:t>
                      </a:r>
                      <a:r>
                        <a:rPr lang="en-US" sz="1400" dirty="0">
                          <a:effectLst/>
                        </a:rPr>
                        <a:t>. Biotechnology, Dr. PDKV, </a:t>
                      </a:r>
                      <a:r>
                        <a:rPr lang="en-US" sz="1400" dirty="0" err="1">
                          <a:effectLst/>
                        </a:rPr>
                        <a:t>AKola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002" marR="42002" marT="0" marB="0"/>
                </a:tc>
                <a:extLst>
                  <a:ext uri="{0D108BD9-81ED-4DB2-BD59-A6C34878D82A}">
                    <a16:rowId xmlns:a16="http://schemas.microsoft.com/office/drawing/2014/main" val="192275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5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C7B5B2-360F-433C-8B40-F9AFDCE6B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4392" y="404664"/>
            <a:ext cx="936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3599E6-C56C-492C-B040-840C66161E89}"/>
              </a:ext>
            </a:extLst>
          </p:cNvPr>
          <p:cNvSpPr txBox="1"/>
          <p:nvPr/>
        </p:nvSpPr>
        <p:spPr>
          <a:xfrm>
            <a:off x="1919536" y="332657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rgbClr val="C00000"/>
                </a:solidFill>
              </a:rPr>
              <a:t>PANJABRAO DESHMUKH KRISHI VIDYAPEETH, AKOLA</a:t>
            </a:r>
          </a:p>
          <a:p>
            <a:pPr algn="ctr"/>
            <a:r>
              <a:rPr lang="en-IN" sz="2000" b="1" dirty="0"/>
              <a:t>          </a:t>
            </a:r>
            <a:r>
              <a:rPr lang="en-IN" sz="2000" b="1" dirty="0">
                <a:solidFill>
                  <a:srgbClr val="00B050"/>
                </a:solidFill>
              </a:rPr>
              <a:t>VASANTRAO NAIK COLLEGE OF AGRICULTURAL BIOTECHNOLOGY</a:t>
            </a:r>
            <a:endParaRPr lang="en-IN" sz="2000" dirty="0">
              <a:solidFill>
                <a:srgbClr val="00B050"/>
              </a:solidFill>
            </a:endParaRPr>
          </a:p>
          <a:p>
            <a:pPr algn="ctr"/>
            <a:r>
              <a:rPr lang="en-IN" sz="2000" b="1" dirty="0">
                <a:solidFill>
                  <a:srgbClr val="00B050"/>
                </a:solidFill>
              </a:rPr>
              <a:t>WAGHAPUR ROAD, YAVATMAL</a:t>
            </a:r>
            <a:endParaRPr lang="en-IN" sz="20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A1BD5-F682-4C0C-AB5A-6D4646120BA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6491" y="412800"/>
            <a:ext cx="1080120" cy="936104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EC9D3F-B9B3-4B38-B3E2-760E77C2725E}"/>
              </a:ext>
            </a:extLst>
          </p:cNvPr>
          <p:cNvSpPr txBox="1"/>
          <p:nvPr/>
        </p:nvSpPr>
        <p:spPr>
          <a:xfrm>
            <a:off x="3602966" y="1357039"/>
            <a:ext cx="498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00206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STUDY FORUM </a:t>
            </a:r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2022-2023</a:t>
            </a:r>
            <a:endParaRPr lang="en-IN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849190C-91A3-4D42-B0ED-52B3CC51D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674589"/>
              </p:ext>
            </p:extLst>
          </p:nvPr>
        </p:nvGraphicFramePr>
        <p:xfrm>
          <a:off x="1466491" y="1718819"/>
          <a:ext cx="8962845" cy="4388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130060">
                  <a:extLst>
                    <a:ext uri="{9D8B030D-6E8A-4147-A177-3AD203B41FA5}">
                      <a16:colId xmlns:a16="http://schemas.microsoft.com/office/drawing/2014/main" val="129584199"/>
                    </a:ext>
                  </a:extLst>
                </a:gridCol>
                <a:gridCol w="3914342">
                  <a:extLst>
                    <a:ext uri="{9D8B030D-6E8A-4147-A177-3AD203B41FA5}">
                      <a16:colId xmlns:a16="http://schemas.microsoft.com/office/drawing/2014/main" val="3659432863"/>
                    </a:ext>
                  </a:extLst>
                </a:gridCol>
                <a:gridCol w="3918443">
                  <a:extLst>
                    <a:ext uri="{9D8B030D-6E8A-4147-A177-3AD203B41FA5}">
                      <a16:colId xmlns:a16="http://schemas.microsoft.com/office/drawing/2014/main" val="2613440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Sr. No.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of Student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ICAR/GAT-B/ GATE/ MCAER/NET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6964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Pooja Madavi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8386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Kirti Sinha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8870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Mrudul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Dhakate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003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Sandesh Shinde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621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Samiksha Bhakare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GAT B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8171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Pranjali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Soor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69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Samrudhhi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Taske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644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Pranali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Chankhede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7241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Nikita Shende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45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Tanvi Aware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383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Manas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Dehariya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325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Pratik Barad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193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Abhishek Zamare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447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Divya Shukla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505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Rutuja Gaikwad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GAT B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5212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Ganesh </a:t>
                      </a:r>
                      <a:r>
                        <a:rPr lang="en-US" sz="1400" dirty="0" err="1">
                          <a:effectLst/>
                        </a:rPr>
                        <a:t>Ghime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GAT B 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471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effectLst/>
                        </a:rPr>
                        <a:t>Tusar</a:t>
                      </a:r>
                      <a:r>
                        <a:rPr lang="en-US" sz="1400" kern="1200" dirty="0">
                          <a:effectLst/>
                        </a:rPr>
                        <a:t> </a:t>
                      </a:r>
                      <a:r>
                        <a:rPr lang="en-US" sz="1400" kern="1200" dirty="0" err="1">
                          <a:effectLst/>
                        </a:rPr>
                        <a:t>Dhandare</a:t>
                      </a:r>
                      <a:endParaRPr lang="en-I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NET</a:t>
                      </a:r>
                      <a:endParaRPr lang="en-I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446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Manish Chauhan</a:t>
                      </a:r>
                      <a:endParaRPr lang="en-I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NET</a:t>
                      </a:r>
                      <a:endParaRPr lang="en-I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962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792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1476</Words>
  <Application>Microsoft Office PowerPoint</Application>
  <PresentationFormat>Widescreen</PresentationFormat>
  <Paragraphs>442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Mangal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10</cp:revision>
  <dcterms:created xsi:type="dcterms:W3CDTF">2023-07-25T12:35:14Z</dcterms:created>
  <dcterms:modified xsi:type="dcterms:W3CDTF">2023-07-25T13:07:15Z</dcterms:modified>
</cp:coreProperties>
</file>